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8" r:id="rId4"/>
    <p:sldId id="300" r:id="rId5"/>
    <p:sldId id="301" r:id="rId6"/>
    <p:sldId id="303" r:id="rId7"/>
    <p:sldId id="302" r:id="rId8"/>
    <p:sldId id="304" r:id="rId9"/>
    <p:sldId id="305" r:id="rId10"/>
    <p:sldId id="306" r:id="rId11"/>
    <p:sldId id="288" r:id="rId12"/>
    <p:sldId id="25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IBS2.1 Oogsten complexe machines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5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de opgaven t/m 36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465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3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Afschrijving</a:t>
            </a:r>
          </a:p>
          <a:p>
            <a:pPr marL="0" indent="0">
              <a:buNone/>
            </a:pPr>
            <a:r>
              <a:rPr lang="nl-NL" b="1" dirty="0" smtClean="0"/>
              <a:t>Rente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777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9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98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t/m </a:t>
            </a:r>
            <a:r>
              <a:rPr lang="nl-NL" dirty="0" smtClean="0"/>
              <a:t>25 gemaakt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19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Verzekeren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WA-verzekering</a:t>
            </a:r>
          </a:p>
          <a:p>
            <a:r>
              <a:rPr lang="nl-NL" dirty="0" smtClean="0"/>
              <a:t>Beperkt casco</a:t>
            </a:r>
          </a:p>
          <a:p>
            <a:pPr lvl="1"/>
            <a:r>
              <a:rPr lang="nl-NL" dirty="0" smtClean="0"/>
              <a:t>Eigen risico</a:t>
            </a:r>
          </a:p>
          <a:p>
            <a:r>
              <a:rPr lang="nl-NL" dirty="0" smtClean="0"/>
              <a:t>Casco</a:t>
            </a:r>
          </a:p>
          <a:p>
            <a:pPr lvl="1"/>
            <a:r>
              <a:rPr lang="nl-NL" dirty="0" smtClean="0"/>
              <a:t>Eigen risico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Waarvan is de hoogte van de premie afhankelijk?</a:t>
            </a:r>
          </a:p>
        </p:txBody>
      </p:sp>
    </p:spTree>
    <p:extLst>
      <p:ext uri="{BB962C8B-B14F-4D97-AF65-F5344CB8AC3E}">
        <p14:creationId xmlns:p14="http://schemas.microsoft.com/office/powerpoint/2010/main" val="426175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dan t/m </a:t>
            </a:r>
            <a:r>
              <a:rPr lang="nl-NL" dirty="0" smtClean="0"/>
              <a:t>31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417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Brandstofverbruik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Waarvan afhankelijk?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Hoe te schatten</a:t>
            </a:r>
          </a:p>
          <a:p>
            <a:pPr>
              <a:buFontTx/>
              <a:buChar char="-"/>
            </a:pPr>
            <a:r>
              <a:rPr lang="nl-NL" dirty="0" smtClean="0"/>
              <a:t>Pk (omgerekend in KW)</a:t>
            </a:r>
          </a:p>
          <a:p>
            <a:pPr>
              <a:buFontTx/>
              <a:buChar char="-"/>
            </a:pPr>
            <a:r>
              <a:rPr lang="nl-NL" dirty="0" err="1" smtClean="0"/>
              <a:t>Belastingspercentage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dirty="0" smtClean="0"/>
              <a:t>2-wiel aangedreven: 60%</a:t>
            </a:r>
          </a:p>
          <a:p>
            <a:pPr lvl="1">
              <a:buFontTx/>
              <a:buChar char="-"/>
            </a:pPr>
            <a:r>
              <a:rPr lang="nl-NL" dirty="0" smtClean="0"/>
              <a:t>4-wiel aangedreven: 70%</a:t>
            </a:r>
          </a:p>
          <a:p>
            <a:pPr lvl="1">
              <a:buFontTx/>
              <a:buChar char="-"/>
            </a:pPr>
            <a:r>
              <a:rPr lang="nl-NL" dirty="0" smtClean="0"/>
              <a:t>Zelfrijder: 80%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75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 voor het aantal liters per uur.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1196752"/>
            <a:ext cx="6779096" cy="4929411"/>
          </a:xfrm>
        </p:spPr>
        <p:txBody>
          <a:bodyPr/>
          <a:lstStyle/>
          <a:p>
            <a:pPr marL="0" indent="0">
              <a:buNone/>
            </a:pPr>
            <a:r>
              <a:rPr lang="nl-NL" u="sng" dirty="0" smtClean="0"/>
              <a:t>Aantal KW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4</a:t>
            </a:r>
          </a:p>
          <a:p>
            <a:pPr marL="0" indent="0">
              <a:buNone/>
            </a:pPr>
            <a:endParaRPr lang="nl-NL" u="sng" dirty="0"/>
          </a:p>
          <a:p>
            <a:pPr marL="0" indent="0">
              <a:buNone/>
            </a:pPr>
            <a:r>
              <a:rPr lang="nl-NL" dirty="0" smtClean="0"/>
              <a:t>Voorbeeld: 150 Pk, </a:t>
            </a:r>
            <a:r>
              <a:rPr lang="nl-NL" dirty="0" err="1" smtClean="0"/>
              <a:t>vierwielaangedreven</a:t>
            </a: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150 x 0,736 x 70%</a:t>
            </a:r>
            <a:r>
              <a:rPr lang="nl-NL" dirty="0" smtClean="0"/>
              <a:t>        =19,32 l/u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Uiteraard is een ervaringsschatting beter.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35315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147</Words>
  <Application>Microsoft Office PowerPoint</Application>
  <PresentationFormat>Diavoorstelling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Vorige week</vt:lpstr>
      <vt:lpstr>Overige kosten</vt:lpstr>
      <vt:lpstr>Rentekosten</vt:lpstr>
      <vt:lpstr>Opgave t/m 25 gemaakt</vt:lpstr>
      <vt:lpstr>Verzekeren</vt:lpstr>
      <vt:lpstr>Opgaven </vt:lpstr>
      <vt:lpstr>Brandstofverbruik</vt:lpstr>
      <vt:lpstr>Formule voor het aantal liters per uur.</vt:lpstr>
      <vt:lpstr>Opgaven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41</cp:revision>
  <dcterms:created xsi:type="dcterms:W3CDTF">2013-11-15T15:05:42Z</dcterms:created>
  <dcterms:modified xsi:type="dcterms:W3CDTF">2019-09-26T18:34:59Z</dcterms:modified>
</cp:coreProperties>
</file>